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tropical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</a:t>
            </a:r>
            <a:r>
              <a:rPr lang="en-US" dirty="0" smtClean="0"/>
              <a:t>: Melissa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He has a swirly tail, a big bill and a shell body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Airplant</a:t>
            </a:r>
            <a:r>
              <a:rPr lang="en-US" dirty="0" smtClean="0"/>
              <a:t> and </a:t>
            </a:r>
            <a:r>
              <a:rPr lang="en-US" dirty="0" err="1" smtClean="0"/>
              <a:t>picherplant</a:t>
            </a:r>
            <a:r>
              <a:rPr lang="en-US" dirty="0" smtClean="0"/>
              <a:t>  </a:t>
            </a:r>
          </a:p>
          <a:p>
            <a:r>
              <a:rPr lang="en-US" dirty="0" smtClean="0"/>
              <a:t>It needs fruits to eat water to drink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1" cy="838200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905000"/>
            <a:ext cx="6860153" cy="4775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animal needs camouflage , fast runner ,very stinky or </a:t>
            </a:r>
            <a:r>
              <a:rPr lang="en-US" dirty="0" err="1" smtClean="0"/>
              <a:t>poisoness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76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tropical  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16</cp:revision>
  <dcterms:created xsi:type="dcterms:W3CDTF">2013-04-16T01:24:27Z</dcterms:created>
  <dcterms:modified xsi:type="dcterms:W3CDTF">2013-05-10T16:22:04Z</dcterms:modified>
</cp:coreProperties>
</file>